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4EB"/>
    <a:srgbClr val="FF8201"/>
    <a:srgbClr val="0F5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5"/>
    <p:restoredTop sz="94615"/>
  </p:normalViewPr>
  <p:slideViewPr>
    <p:cSldViewPr snapToGrid="0">
      <p:cViewPr varScale="1">
        <p:scale>
          <a:sx n="144" d="100"/>
          <a:sy n="144" d="100"/>
        </p:scale>
        <p:origin x="608" y="4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94166-AEE7-F640-9E91-D19E8BCCF304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09AC-BF1A-DC46-A443-6A10B00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A8A9A3-DB04-73FA-8998-3261B4364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06393" y="5850279"/>
            <a:ext cx="2356016" cy="84867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B5A2CDA-86B6-6869-4721-CA23202AE789}"/>
              </a:ext>
            </a:extLst>
          </p:cNvPr>
          <p:cNvSpPr/>
          <p:nvPr userDrawn="1"/>
        </p:nvSpPr>
        <p:spPr>
          <a:xfrm>
            <a:off x="0" y="0"/>
            <a:ext cx="12192000" cy="5675303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3D4A87-2F81-B9A9-3EFF-239796F93FEE}"/>
              </a:ext>
            </a:extLst>
          </p:cNvPr>
          <p:cNvCxnSpPr>
            <a:cxnSpLocks/>
          </p:cNvCxnSpPr>
          <p:nvPr userDrawn="1"/>
        </p:nvCxnSpPr>
        <p:spPr>
          <a:xfrm>
            <a:off x="0" y="5675318"/>
            <a:ext cx="12192000" cy="0"/>
          </a:xfrm>
          <a:prstGeom prst="line">
            <a:avLst/>
          </a:prstGeom>
          <a:ln w="69850">
            <a:solidFill>
              <a:srgbClr val="01A4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5EBF9196-8640-670D-DDA5-C753FFEAFE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1258149"/>
            <a:ext cx="5454477" cy="34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C97625-5251-1749-65CE-16A5FAF443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51140"/>
            <a:ext cx="1800490" cy="648563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0630E57-6456-426A-3C85-40DF33B30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06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4DE700-0749-0FFC-BA49-081001E7AE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51140"/>
            <a:ext cx="1800490" cy="648563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75472E7-4DB4-CC16-E9E7-D8EBC8685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4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200F71-D8BA-54C3-3959-61B0A67BC9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53966" y="6051140"/>
            <a:ext cx="1800490" cy="64856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2C38E3EC-1116-3048-1001-63017C3FC4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CD9CC7E-673D-88A3-4782-B31B1D560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B04A9BF-5E7E-5862-179A-F6885A61B342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DE190-9010-A7A1-BF90-01878EB4D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3D0561E-EF69-51F1-EE72-1630355F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880755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EA4CEE-F616-79FE-EBEE-FCE6A60637C8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0A654B-06BC-DC4E-A6A9-FB2CD3217631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57DE297-E01F-41B0-04DD-AC5C8F047F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53967" y="6059467"/>
            <a:ext cx="1790634" cy="641564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3BA30C-06A2-DFBD-4BBF-B0CB710D3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DBD3A44-9C4E-7804-1B11-DD3BD8BF302A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8D6D-DCEA-58BA-7683-0EBA250958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9597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one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7FDD9F1-9BD9-6006-D6BB-F52D3972787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14921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two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516F874-9CE3-C4E2-3702-CFD48CE8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6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CA8555-C1CE-E814-7E6A-1DBBBE804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 (two column)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5CD7FEB-1553-5387-1BC3-EEF608D2EC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2414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9C8FB5-DE82-1D1C-D08C-44AE2774C346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5D7D2B-7E64-D6F3-3567-B001308CC870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E514AB4-46F2-9E0C-0015-2E9DCCDEB1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53967" y="6059467"/>
            <a:ext cx="1790634" cy="641564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C674811-A4EB-5AAA-0DA2-2BFC576C0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8F6D-3BC3-F1A3-06B9-D989B9049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0" r:id="rId5"/>
    <p:sldLayoutId id="214748365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F51BC"/>
          </a:solidFill>
          <a:latin typeface="Inter Tight" pitchFamily="2" charset="0"/>
          <a:ea typeface="Inter Tight" pitchFamily="2" charset="0"/>
          <a:cs typeface="Inter T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0">
          <a:solidFill>
            <a:schemeClr val="tx1"/>
          </a:solidFill>
          <a:latin typeface="+mn-lt"/>
          <a:ea typeface="Inter Medium" panose="02000503000000020004" pitchFamily="2" charset="0"/>
          <a:cs typeface="Inter Tight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AE045-C0B3-F169-8EAF-104AEA32D4D9}"/>
              </a:ext>
            </a:extLst>
          </p:cNvPr>
          <p:cNvSpPr txBox="1"/>
          <p:nvPr/>
        </p:nvSpPr>
        <p:spPr>
          <a:xfrm>
            <a:off x="2330605" y="1460810"/>
            <a:ext cx="933357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Presentation title slide</a:t>
            </a:r>
          </a:p>
          <a:p>
            <a:pPr algn="r"/>
            <a:r>
              <a:rPr lang="en-US" sz="5000" spc="-15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Presentation subtitle</a:t>
            </a: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Inter Medium" panose="02000503000000020004" pitchFamily="2" charset="0"/>
                <a:cs typeface="Arial" panose="020B0604020202020204" pitchFamily="34" charset="0"/>
              </a:rPr>
              <a:t>Presented by:</a:t>
            </a:r>
          </a:p>
          <a:p>
            <a:pPr algn="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Suzanne Tammaro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Vice President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Strategic Growth and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33543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DFB1E1-B38C-03AF-3341-248A3E7B32A6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FC32F-AAE2-2C0E-E9A3-C83B824186E2}"/>
              </a:ext>
            </a:extLst>
          </p:cNvPr>
          <p:cNvSpPr txBox="1"/>
          <p:nvPr/>
        </p:nvSpPr>
        <p:spPr>
          <a:xfrm>
            <a:off x="4699592" y="1019433"/>
            <a:ext cx="7028120" cy="552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Intro to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Why we like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Who needs our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Widget profit and loss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The future of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spc="-150" dirty="0">
              <a:solidFill>
                <a:srgbClr val="0F51BC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47C47A-25AB-36DC-A99A-2FBF7EA2F1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4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7F9F4-3D1C-38EC-29E1-3034008863C0}"/>
              </a:ext>
            </a:extLst>
          </p:cNvPr>
          <p:cNvSpPr txBox="1"/>
          <p:nvPr/>
        </p:nvSpPr>
        <p:spPr>
          <a:xfrm>
            <a:off x="1" y="2943921"/>
            <a:ext cx="42486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Section 1, 2, 3, 4, 5….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7A1CD-8913-D917-EE1A-CFBD92F53172}"/>
              </a:ext>
            </a:extLst>
          </p:cNvPr>
          <p:cNvSpPr txBox="1"/>
          <p:nvPr/>
        </p:nvSpPr>
        <p:spPr>
          <a:xfrm>
            <a:off x="4699592" y="2943921"/>
            <a:ext cx="702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1. Intro to widgets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C51AA-E9A6-23FB-4F07-857E9150F5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A59A06-5CBC-4D23-38C8-4E0A230F8BDD}"/>
              </a:ext>
            </a:extLst>
          </p:cNvPr>
          <p:cNvSpPr txBox="1"/>
          <p:nvPr/>
        </p:nvSpPr>
        <p:spPr>
          <a:xfrm>
            <a:off x="4699592" y="2943921"/>
            <a:ext cx="7028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“Quote slide”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CF9F1B-41D8-7CE6-0465-7CC3E3C5E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6C5E-89C1-EFE1-EDB1-14BAC1E3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205485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A1443-FCF8-279B-D595-A42024331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625569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2B9B18-A99C-6834-FDE5-AB686C6724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0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A9CF7-0B4C-AD2C-5C9A-D0E636BC5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A878A-116C-9C34-B1EE-4D1C4303456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head two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5EE18-E2C2-0DC9-B5A5-4A0B2D3F7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29D09B-2730-D36F-8834-8FD4EFCE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424759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(two column)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A75B0-CBD0-749F-41E4-D6F5F7380AE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EF5B6D-AD6C-D0A4-A123-D2ADD044E5F1}"/>
              </a:ext>
            </a:extLst>
          </p:cNvPr>
          <p:cNvCxnSpPr/>
          <p:nvPr/>
        </p:nvCxnSpPr>
        <p:spPr>
          <a:xfrm>
            <a:off x="6096000" y="2505075"/>
            <a:ext cx="0" cy="3321294"/>
          </a:xfrm>
          <a:prstGeom prst="line">
            <a:avLst/>
          </a:prstGeom>
          <a:ln>
            <a:solidFill>
              <a:srgbClr val="01A4EB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D7BE48F-E4C6-B704-B4A7-C01387E16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7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108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Inter</vt:lpstr>
      <vt:lpstr>Inter SemiBold</vt:lpstr>
      <vt:lpstr>Inter Tight</vt:lpstr>
      <vt:lpstr>System Font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The origin of the widget </vt:lpstr>
      <vt:lpstr>The origin of the widget (two column)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Sternberg, Doug</dc:creator>
  <cp:lastModifiedBy>Laurinda Butcher</cp:lastModifiedBy>
  <cp:revision>111</cp:revision>
  <dcterms:created xsi:type="dcterms:W3CDTF">2025-12-09T15:19:45Z</dcterms:created>
  <dcterms:modified xsi:type="dcterms:W3CDTF">2026-02-03T20:37:46Z</dcterms:modified>
</cp:coreProperties>
</file>