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60"/>
    <p:restoredTop sz="94703"/>
  </p:normalViewPr>
  <p:slideViewPr>
    <p:cSldViewPr snapToGrid="0">
      <p:cViewPr varScale="1">
        <p:scale>
          <a:sx n="87" d="100"/>
          <a:sy n="87" d="100"/>
        </p:scale>
        <p:origin x="2056" y="5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15491"/>
            <a:ext cx="12192000" cy="5922226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ue and black logo&#10;&#10;AI-generated content may be incorrect.">
            <a:extLst>
              <a:ext uri="{FF2B5EF4-FFF2-40B4-BE49-F238E27FC236}">
                <a16:creationId xmlns:a16="http://schemas.microsoft.com/office/drawing/2014/main" id="{28325C39-B9AF-5D94-F9AC-50C5675CCA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0026" y="6080308"/>
            <a:ext cx="2172119" cy="57003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937716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black logo&#10;&#10;AI-generated content may be incorrect.">
            <a:extLst>
              <a:ext uri="{FF2B5EF4-FFF2-40B4-BE49-F238E27FC236}">
                <a16:creationId xmlns:a16="http://schemas.microsoft.com/office/drawing/2014/main" id="{7936D133-2B5B-D1D7-04F9-00A55617A5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48129" y="6074561"/>
            <a:ext cx="2194016" cy="57577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F093022-C5B6-6AEE-3A97-0FFCFAD23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838B2AA0-46EC-E744-40CF-F9FB0AF21BD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48129" y="6074561"/>
            <a:ext cx="2194016" cy="575778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92F6C6D-046E-ABA2-2771-472565BF2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2" name="Picture 1" descr="A blue and black logo&#10;&#10;AI-generated content may be incorrect.">
            <a:extLst>
              <a:ext uri="{FF2B5EF4-FFF2-40B4-BE49-F238E27FC236}">
                <a16:creationId xmlns:a16="http://schemas.microsoft.com/office/drawing/2014/main" id="{DF5F40A0-4858-4F3C-5102-4E4810234D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48129" y="6074561"/>
            <a:ext cx="2194016" cy="575778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DB88291-1961-A14E-D0A3-127B595B9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8" name="Picture 17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EDA67F0D-514F-4186-84DB-4A56E700A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43976" y="6076950"/>
            <a:ext cx="2199015" cy="5708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5256679-76DE-EE6F-A693-F312395F5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5C780B51-8EF1-D964-54CB-01C911F035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43976" y="6076950"/>
            <a:ext cx="2199015" cy="5708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EA2946B-96C9-594D-D7D3-3215F4991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8B24D7-9078-361C-295D-E27BACDA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47583-6B48-293D-43C8-272C2476D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FE53F2-8F89-3004-61BC-E61936FE9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00A3F6-8970-4C9B-8806-FACAC6CAF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two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6729EEA-C990-44B0-6DED-F5737D656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108</Words>
  <Application>Microsoft Macintosh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99</cp:revision>
  <dcterms:created xsi:type="dcterms:W3CDTF">2025-12-09T15:19:45Z</dcterms:created>
  <dcterms:modified xsi:type="dcterms:W3CDTF">2026-02-03T20:41:22Z</dcterms:modified>
</cp:coreProperties>
</file>