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2"/>
    <p:restoredTop sz="94615"/>
  </p:normalViewPr>
  <p:slideViewPr>
    <p:cSldViewPr snapToGrid="0">
      <p:cViewPr varScale="1">
        <p:scale>
          <a:sx n="144" d="100"/>
          <a:sy n="144" d="100"/>
        </p:scale>
        <p:origin x="672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3" y="5838557"/>
            <a:ext cx="2356016" cy="8721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76A96E1-C706-E741-3D0E-87FFBB76B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69BDD0C-3DDC-B163-FF2E-262879991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97E301E-74FD-FCEF-E59A-636DF0D15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28B000-57E4-94C4-01DA-6302D5E3B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27F11C52-7ADD-7C0F-34FD-8EBF71CC82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820BF-137A-183C-C310-3A5A84101C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142FC-DFFF-A8C3-DAE5-6A51A481D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188B2-3515-1864-1FB4-883798F4C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16F082-985B-8E33-1B62-43EEB5021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154611-3E33-DEA0-E559-23F960195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1280718-B3CF-5B97-9624-7DE37FE59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108</cp:revision>
  <dcterms:created xsi:type="dcterms:W3CDTF">2025-12-09T15:19:45Z</dcterms:created>
  <dcterms:modified xsi:type="dcterms:W3CDTF">2026-02-03T20:33:08Z</dcterms:modified>
</cp:coreProperties>
</file>