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0"/>
    <p:restoredTop sz="94615"/>
  </p:normalViewPr>
  <p:slideViewPr>
    <p:cSldViewPr snapToGrid="0">
      <p:cViewPr varScale="1">
        <p:scale>
          <a:sx n="156" d="100"/>
          <a:sy n="156" d="100"/>
        </p:scale>
        <p:origin x="208" y="2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3" y="5838557"/>
            <a:ext cx="2356016" cy="8721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B09E60-1E4C-755A-3CD4-F09D3A8F7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5A97998-937B-4A67-BEE5-2AA9C2950A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688C3BA-996F-7692-961B-18D3A091F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F9E267F-1C30-498B-29C3-909894520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513CD353-A5FF-C91E-70D2-B4F162F322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91E856E-CE11-C5DB-B089-48C9EDB16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6755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BF1C53-3787-A4D1-922E-F4AD5EFB0267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7C625D-0FA4-6552-0003-B8B2978287DC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8B626-545F-D261-8297-0E006420D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01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E783BF-26BF-689C-313E-8C577FC66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FA211-D3C1-0DAC-6BDF-81A0D380D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1B635-2BDE-8BB9-925B-45259C64A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8CF1C-CA59-49D0-7F05-E36F77527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113</cp:revision>
  <dcterms:created xsi:type="dcterms:W3CDTF">2025-12-09T15:19:45Z</dcterms:created>
  <dcterms:modified xsi:type="dcterms:W3CDTF">2026-02-03T20:35:55Z</dcterms:modified>
</cp:coreProperties>
</file>