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4EB"/>
    <a:srgbClr val="FF8201"/>
    <a:srgbClr val="0F5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81"/>
    <p:restoredTop sz="94622"/>
  </p:normalViewPr>
  <p:slideViewPr>
    <p:cSldViewPr snapToGrid="0">
      <p:cViewPr varScale="1">
        <p:scale>
          <a:sx n="131" d="100"/>
          <a:sy n="131" d="100"/>
        </p:scale>
        <p:origin x="1352" y="4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4328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94166-AEE7-F640-9E91-D19E8BCCF304}" type="datetimeFigureOut">
              <a:rPr lang="en-US" smtClean="0"/>
              <a:t>2/3/26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809AC-BF1A-DC46-A443-6A10B00C1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4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A8A9A3-DB04-73FA-8998-3261B43641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406394" y="5838557"/>
            <a:ext cx="2356014" cy="87211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B5A2CDA-86B6-6869-4721-CA23202AE789}"/>
              </a:ext>
            </a:extLst>
          </p:cNvPr>
          <p:cNvSpPr/>
          <p:nvPr userDrawn="1"/>
        </p:nvSpPr>
        <p:spPr>
          <a:xfrm>
            <a:off x="0" y="0"/>
            <a:ext cx="12192000" cy="5675303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3D4A87-2F81-B9A9-3EFF-239796F93FEE}"/>
              </a:ext>
            </a:extLst>
          </p:cNvPr>
          <p:cNvCxnSpPr>
            <a:cxnSpLocks/>
          </p:cNvCxnSpPr>
          <p:nvPr userDrawn="1"/>
        </p:nvCxnSpPr>
        <p:spPr>
          <a:xfrm>
            <a:off x="0" y="5675318"/>
            <a:ext cx="12192000" cy="0"/>
          </a:xfrm>
          <a:prstGeom prst="line">
            <a:avLst/>
          </a:prstGeom>
          <a:ln w="69850">
            <a:solidFill>
              <a:srgbClr val="01A4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5EBF9196-8640-670D-DDA5-C753FFEAFE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441" y="1258149"/>
            <a:ext cx="5454477" cy="346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9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DD88C460-7A99-AACF-8673-A1AB364392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9C97625-5251-1749-65CE-16A5FAF4434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953966" y="6042182"/>
            <a:ext cx="1800490" cy="666479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78E4F2BA-9D06-CE47-E0CC-5F508B8C2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306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DD88C460-7A99-AACF-8673-A1AB364392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4DE700-0749-0FFC-BA49-081001E7AE8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953966" y="6042182"/>
            <a:ext cx="1800490" cy="666479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54BE54E-7E04-F112-1681-87E19E2DB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047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200F71-D8BA-54C3-3959-61B0A67BC9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53966" y="6042182"/>
            <a:ext cx="1800490" cy="66647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2C38E3EC-1116-3048-1001-63017C3FC4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AA5A481-08A9-32AB-7AB9-669E6EC877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57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B04A9BF-5E7E-5862-179A-F6885A61B342}"/>
              </a:ext>
            </a:extLst>
          </p:cNvPr>
          <p:cNvSpPr/>
          <p:nvPr userDrawn="1"/>
        </p:nvSpPr>
        <p:spPr>
          <a:xfrm>
            <a:off x="0" y="5965448"/>
            <a:ext cx="12192000" cy="892552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5DE190-9010-A7A1-BF90-01878EB4D7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597" y="542260"/>
            <a:ext cx="8552755" cy="892552"/>
          </a:xfrm>
          <a:prstGeom prst="rect">
            <a:avLst/>
          </a:prstGeom>
        </p:spPr>
        <p:txBody>
          <a:bodyPr/>
          <a:lstStyle>
            <a:lvl1pPr>
              <a:defRPr sz="4000" b="1" i="0" spc="-150">
                <a:solidFill>
                  <a:schemeClr val="tx2"/>
                </a:solidFill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Topic copy slide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E3D0561E-EF69-51F1-EE72-1630355F6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5" y="1880755"/>
            <a:ext cx="11205487" cy="394560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EA4CEE-F616-79FE-EBEE-FCE6A60637C8}"/>
              </a:ext>
            </a:extLst>
          </p:cNvPr>
          <p:cNvSpPr/>
          <p:nvPr userDrawn="1"/>
        </p:nvSpPr>
        <p:spPr>
          <a:xfrm>
            <a:off x="0" y="5965448"/>
            <a:ext cx="359589" cy="892552"/>
          </a:xfrm>
          <a:prstGeom prst="rect">
            <a:avLst/>
          </a:prstGeom>
          <a:solidFill>
            <a:srgbClr val="01A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0A654B-06BC-DC4E-A6A9-FB2CD3217631}"/>
              </a:ext>
            </a:extLst>
          </p:cNvPr>
          <p:cNvCxnSpPr/>
          <p:nvPr userDrawn="1"/>
        </p:nvCxnSpPr>
        <p:spPr>
          <a:xfrm flipV="1">
            <a:off x="359587" y="5965448"/>
            <a:ext cx="0" cy="892552"/>
          </a:xfrm>
          <a:prstGeom prst="line">
            <a:avLst/>
          </a:prstGeom>
          <a:ln w="117475">
            <a:solidFill>
              <a:srgbClr val="FF82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5BC61574-14AD-3E79-952B-E30968BAC8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61409" y="6051588"/>
            <a:ext cx="1775750" cy="657321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17814-8CAC-D737-FC73-BA45DC3313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25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DBD3A44-9C4E-7804-1B11-DD3BD8BF302A}"/>
              </a:ext>
            </a:extLst>
          </p:cNvPr>
          <p:cNvSpPr/>
          <p:nvPr userDrawn="1"/>
        </p:nvSpPr>
        <p:spPr>
          <a:xfrm>
            <a:off x="0" y="5965448"/>
            <a:ext cx="12192000" cy="892552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408D6D-DCEA-58BA-7683-0EBA250958A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9597" y="1681163"/>
            <a:ext cx="550194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 i="0"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Column head one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97FDD9F1-9BD9-6006-D6BB-F52D3972787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314921" y="1681163"/>
            <a:ext cx="550194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 i="0"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Column head two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8516F874-9CE3-C4E2-3702-CFD48CE88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6" y="2587335"/>
            <a:ext cx="5501942" cy="3239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9CA8555-C1CE-E814-7E6A-1DBBBE8048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597" y="542260"/>
            <a:ext cx="8552755" cy="892552"/>
          </a:xfrm>
          <a:prstGeom prst="rect">
            <a:avLst/>
          </a:prstGeom>
        </p:spPr>
        <p:txBody>
          <a:bodyPr/>
          <a:lstStyle>
            <a:lvl1pPr>
              <a:defRPr sz="4000" b="1" i="0" spc="-150">
                <a:solidFill>
                  <a:schemeClr val="tx2"/>
                </a:solidFill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Topic copy slide (two column)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5CD7FEB-1553-5387-1BC3-EEF608D2EC3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82414" y="2587335"/>
            <a:ext cx="5501942" cy="3239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9C8FB5-DE82-1D1C-D08C-44AE2774C346}"/>
              </a:ext>
            </a:extLst>
          </p:cNvPr>
          <p:cNvSpPr/>
          <p:nvPr userDrawn="1"/>
        </p:nvSpPr>
        <p:spPr>
          <a:xfrm>
            <a:off x="0" y="5965448"/>
            <a:ext cx="359589" cy="892552"/>
          </a:xfrm>
          <a:prstGeom prst="rect">
            <a:avLst/>
          </a:prstGeom>
          <a:solidFill>
            <a:srgbClr val="01A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25D7D2B-7E64-D6F3-3567-B001308CC870}"/>
              </a:ext>
            </a:extLst>
          </p:cNvPr>
          <p:cNvCxnSpPr/>
          <p:nvPr userDrawn="1"/>
        </p:nvCxnSpPr>
        <p:spPr>
          <a:xfrm flipV="1">
            <a:off x="359587" y="5965448"/>
            <a:ext cx="0" cy="892552"/>
          </a:xfrm>
          <a:prstGeom prst="line">
            <a:avLst/>
          </a:prstGeom>
          <a:ln w="117475">
            <a:solidFill>
              <a:srgbClr val="FF82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85B29835-D406-4F00-7A4D-BC968C9271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61409" y="6051588"/>
            <a:ext cx="1775750" cy="657321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2271B174-4817-46FC-3831-6692FECF4A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12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28F6D-3BC3-F1A3-06B9-D989B90496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6" r:id="rId3"/>
    <p:sldLayoutId id="2147483655" r:id="rId4"/>
    <p:sldLayoutId id="2147483650" r:id="rId5"/>
    <p:sldLayoutId id="2147483653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0F51BC"/>
          </a:solidFill>
          <a:latin typeface="Inter Tight" pitchFamily="2" charset="0"/>
          <a:ea typeface="Inter Tight" pitchFamily="2" charset="0"/>
          <a:cs typeface="Inter Tight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 spc="0">
          <a:solidFill>
            <a:schemeClr val="tx1"/>
          </a:solidFill>
          <a:latin typeface="+mn-lt"/>
          <a:ea typeface="Inter Medium" panose="02000503000000020004" pitchFamily="2" charset="0"/>
          <a:cs typeface="Inter Tight SemiBold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7AE045-C0B3-F169-8EAF-104AEA32D4D9}"/>
              </a:ext>
            </a:extLst>
          </p:cNvPr>
          <p:cNvSpPr txBox="1"/>
          <p:nvPr/>
        </p:nvSpPr>
        <p:spPr>
          <a:xfrm>
            <a:off x="2330605" y="1460810"/>
            <a:ext cx="933357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Presentation title slide</a:t>
            </a:r>
          </a:p>
          <a:p>
            <a:pPr algn="r"/>
            <a:r>
              <a:rPr lang="en-US" sz="5000" spc="-150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Presentation subtitle</a:t>
            </a:r>
          </a:p>
          <a:p>
            <a:pPr algn="r"/>
            <a:endParaRPr lang="en-US" sz="28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ea typeface="Inter Medium" panose="02000503000000020004" pitchFamily="2" charset="0"/>
              <a:cs typeface="Arial" panose="020B0604020202020204" pitchFamily="34" charset="0"/>
            </a:endParaRPr>
          </a:p>
          <a:p>
            <a:pPr algn="r"/>
            <a:r>
              <a:rPr lang="en-US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Inter Medium" panose="02000503000000020004" pitchFamily="2" charset="0"/>
                <a:cs typeface="Arial" panose="020B0604020202020204" pitchFamily="34" charset="0"/>
              </a:rPr>
              <a:t>Presented by:</a:t>
            </a:r>
          </a:p>
          <a:p>
            <a:pPr algn="r"/>
            <a:r>
              <a:rPr lang="en-US" sz="3200" b="1" spc="-150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Suzanne Tammaro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Vice President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Strategic Growth and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133543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DFB1E1-B38C-03AF-3341-248A3E7B32A6}"/>
              </a:ext>
            </a:extLst>
          </p:cNvPr>
          <p:cNvSpPr txBox="1"/>
          <p:nvPr/>
        </p:nvSpPr>
        <p:spPr>
          <a:xfrm>
            <a:off x="1" y="2943921"/>
            <a:ext cx="42486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3FC32F-AAE2-2C0E-E9A3-C83B824186E2}"/>
              </a:ext>
            </a:extLst>
          </p:cNvPr>
          <p:cNvSpPr txBox="1"/>
          <p:nvPr/>
        </p:nvSpPr>
        <p:spPr>
          <a:xfrm>
            <a:off x="4699592" y="1019433"/>
            <a:ext cx="7028120" cy="5524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Intro to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Why we like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Who needs our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Widget profit and loss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The future of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spc="-150" dirty="0">
              <a:solidFill>
                <a:srgbClr val="0F51BC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CCA29D1-EEC7-5B2D-3ED1-62B823A54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343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E7F9F4-3D1C-38EC-29E1-3034008863C0}"/>
              </a:ext>
            </a:extLst>
          </p:cNvPr>
          <p:cNvSpPr txBox="1"/>
          <p:nvPr/>
        </p:nvSpPr>
        <p:spPr>
          <a:xfrm>
            <a:off x="1" y="2943921"/>
            <a:ext cx="42486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Section 1, 2, 3, 4, 5….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7A1CD-8913-D917-EE1A-CFBD92F53172}"/>
              </a:ext>
            </a:extLst>
          </p:cNvPr>
          <p:cNvSpPr txBox="1"/>
          <p:nvPr/>
        </p:nvSpPr>
        <p:spPr>
          <a:xfrm>
            <a:off x="4699592" y="2943921"/>
            <a:ext cx="7028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1. Intro to widgets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EB822A-CCE1-BC98-67C4-7ADD9C0828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446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A59A06-5CBC-4D23-38C8-4E0A230F8BDD}"/>
              </a:ext>
            </a:extLst>
          </p:cNvPr>
          <p:cNvSpPr txBox="1"/>
          <p:nvPr/>
        </p:nvSpPr>
        <p:spPr>
          <a:xfrm>
            <a:off x="4699592" y="2943921"/>
            <a:ext cx="7028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“Quote slide”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34E7FF-2ECC-6750-13A2-ACBEB629F0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54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66C5E-89C1-EFE1-EDB1-14BAC1E38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7" y="542260"/>
            <a:ext cx="11205485" cy="89255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 of the widget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CA1443-FCF8-279B-D595-A42024331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5" y="1625569"/>
            <a:ext cx="11205487" cy="394560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635FE3-CCE3-DB3B-55DA-873468A53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0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6A9CF7-0B4C-AD2C-5C9A-D0E636BC55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Column head one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A878A-116C-9C34-B1EE-4D1C43034564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Column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head two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5EE18-E2C2-0DC9-B5A5-4A0B2D3F75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29D09B-2730-D36F-8834-8FD4EFCEA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7" y="542260"/>
            <a:ext cx="11424759" cy="89255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 of the widget (two column)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CA75B0-CBD0-749F-41E4-D6F5F7380AE6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EF5B6D-AD6C-D0A4-A123-D2ADD044E5F1}"/>
              </a:ext>
            </a:extLst>
          </p:cNvPr>
          <p:cNvCxnSpPr/>
          <p:nvPr/>
        </p:nvCxnSpPr>
        <p:spPr>
          <a:xfrm>
            <a:off x="6096000" y="2505075"/>
            <a:ext cx="0" cy="3321294"/>
          </a:xfrm>
          <a:prstGeom prst="line">
            <a:avLst/>
          </a:prstGeom>
          <a:ln>
            <a:solidFill>
              <a:srgbClr val="01A4EB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FB486D0-A87B-5CEB-0B43-2495BE96A9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874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1258</TotalTime>
  <Words>108</Words>
  <Application>Microsoft Macintosh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Arial</vt:lpstr>
      <vt:lpstr>Inter</vt:lpstr>
      <vt:lpstr>Inter SemiBold</vt:lpstr>
      <vt:lpstr>Inter Tight</vt:lpstr>
      <vt:lpstr>System Font Regular</vt:lpstr>
      <vt:lpstr>Office Theme</vt:lpstr>
      <vt:lpstr>PowerPoint Presentation</vt:lpstr>
      <vt:lpstr>PowerPoint Presentation</vt:lpstr>
      <vt:lpstr>PowerPoint Presentation</vt:lpstr>
      <vt:lpstr>PowerPoint Presentation</vt:lpstr>
      <vt:lpstr>The origin of the widget </vt:lpstr>
      <vt:lpstr>The origin of the widget (two column)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Sternberg, Doug</dc:creator>
  <cp:lastModifiedBy>Laurinda Butcher</cp:lastModifiedBy>
  <cp:revision>112</cp:revision>
  <dcterms:created xsi:type="dcterms:W3CDTF">2025-12-09T15:19:45Z</dcterms:created>
  <dcterms:modified xsi:type="dcterms:W3CDTF">2026-02-03T20:39:08Z</dcterms:modified>
</cp:coreProperties>
</file>